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8A3F-64C2-4DE2-9C7E-B1580F59AB46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CC42F9A-58CB-4F3A-9076-D1B939CC118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8A3F-64C2-4DE2-9C7E-B1580F59AB46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2F9A-58CB-4F3A-9076-D1B939CC118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CC42F9A-58CB-4F3A-9076-D1B939CC118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8A3F-64C2-4DE2-9C7E-B1580F59AB46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8A3F-64C2-4DE2-9C7E-B1580F59AB46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CC42F9A-58CB-4F3A-9076-D1B939CC118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8A3F-64C2-4DE2-9C7E-B1580F59AB46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CC42F9A-58CB-4F3A-9076-D1B939CC118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7AD8A3F-64C2-4DE2-9C7E-B1580F59AB46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2F9A-58CB-4F3A-9076-D1B939CC118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8A3F-64C2-4DE2-9C7E-B1580F59AB46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CC42F9A-58CB-4F3A-9076-D1B939CC118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8A3F-64C2-4DE2-9C7E-B1580F59AB46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CC42F9A-58CB-4F3A-9076-D1B939CC11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8A3F-64C2-4DE2-9C7E-B1580F59AB46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C42F9A-58CB-4F3A-9076-D1B939CC11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CC42F9A-58CB-4F3A-9076-D1B939CC118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8A3F-64C2-4DE2-9C7E-B1580F59AB46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CC42F9A-58CB-4F3A-9076-D1B939CC118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7AD8A3F-64C2-4DE2-9C7E-B1580F59AB46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7AD8A3F-64C2-4DE2-9C7E-B1580F59AB46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CC42F9A-58CB-4F3A-9076-D1B939CC118A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381000"/>
          </a:xfrm>
        </p:spPr>
        <p:txBody>
          <a:bodyPr/>
          <a:lstStyle/>
          <a:p>
            <a:r>
              <a:rPr lang="en-US" dirty="0" smtClean="0"/>
              <a:t>New York State bridge authority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Rip Van Winkle Bridge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200400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4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did this bridge open?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33600" y="5181600"/>
            <a:ext cx="5337048" cy="106375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Rip Van Winkle Bridge opened on July 2</a:t>
            </a:r>
            <a:r>
              <a:rPr lang="en-US" baseline="30000" dirty="0" smtClean="0"/>
              <a:t>nd</a:t>
            </a:r>
            <a:r>
              <a:rPr lang="en-US" dirty="0" smtClean="0"/>
              <a:t> 1935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80453"/>
            <a:ext cx="3270250" cy="2377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" b="3555"/>
          <a:stretch/>
        </p:blipFill>
        <p:spPr>
          <a:xfrm>
            <a:off x="4541520" y="1752600"/>
            <a:ext cx="4183252" cy="330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15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long is this bridge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29000" y="5562600"/>
            <a:ext cx="2670048" cy="6065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/>
              <a:t>5,041 feet!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57400"/>
            <a:ext cx="8606869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752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</TotalTime>
  <Words>34</Words>
  <Application>Microsoft Office PowerPoint</Application>
  <PresentationFormat>On-screen Show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Civic</vt:lpstr>
      <vt:lpstr>Rip Van Winkle Bridge </vt:lpstr>
      <vt:lpstr>When did this bridge open?</vt:lpstr>
      <vt:lpstr>How long is this bridge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Rip Van Winkle Bridge </dc:title>
  <dc:creator>Sparacino, Jacqueline</dc:creator>
  <cp:lastModifiedBy>Sparacino, Jacqueline</cp:lastModifiedBy>
  <cp:revision>1</cp:revision>
  <dcterms:created xsi:type="dcterms:W3CDTF">2014-12-17T19:24:30Z</dcterms:created>
  <dcterms:modified xsi:type="dcterms:W3CDTF">2014-12-17T19:34:22Z</dcterms:modified>
</cp:coreProperties>
</file>