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44EB316-3215-450D-9105-C613CE83096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6D336E-7C6E-457B-B3C9-15EDB4BE976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New york state bridge authority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Bear Mountain Bridge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4"/>
          <a:stretch/>
        </p:blipFill>
        <p:spPr>
          <a:xfrm>
            <a:off x="2133600" y="3276600"/>
            <a:ext cx="4876800" cy="292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5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old is the Bear Mountain Bridge?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199"/>
            <a:ext cx="3429000" cy="2578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60" y="1493520"/>
            <a:ext cx="3544389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55626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90 years old, the bridge opened November 27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1924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985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257800"/>
            <a:ext cx="8503920" cy="98755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Bear Mountain Bridge is the oldest of the New York State Bridge Authority’s Bridges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91640"/>
            <a:ext cx="3733800" cy="340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6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bridge is the Bear Mountain?</a:t>
            </a:r>
            <a:endParaRPr lang="en-US" dirty="0"/>
          </a:p>
        </p:txBody>
      </p:sp>
      <p:pic>
        <p:nvPicPr>
          <p:cNvPr id="1026" name="Picture 2" descr="http://www.madehow.com/images/hpm_0000_0005_0_img01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571559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5562600"/>
            <a:ext cx="6043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Parallel cable wire suspension bridge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9579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</TotalTime>
  <Words>59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Bear Mountain Bridge</vt:lpstr>
      <vt:lpstr>How old is the Bear Mountain Bridge?</vt:lpstr>
      <vt:lpstr>Did you know?</vt:lpstr>
      <vt:lpstr>What type of bridge is the Bear Mountain?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Bear Mountain Bridge</dc:title>
  <dc:creator>Sparacino, Jacqueline</dc:creator>
  <cp:lastModifiedBy>Sparacino, Jacqueline</cp:lastModifiedBy>
  <cp:revision>3</cp:revision>
  <dcterms:created xsi:type="dcterms:W3CDTF">2014-12-18T13:14:42Z</dcterms:created>
  <dcterms:modified xsi:type="dcterms:W3CDTF">2014-12-18T13:54:08Z</dcterms:modified>
</cp:coreProperties>
</file>