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193759E-C427-401E-8CDD-6F0BCA0AB714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7DCC46-16B2-48FF-A6FE-47B4A423798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81000"/>
          </a:xfrm>
        </p:spPr>
        <p:txBody>
          <a:bodyPr/>
          <a:lstStyle/>
          <a:p>
            <a:r>
              <a:rPr lang="en-US" dirty="0" smtClean="0"/>
              <a:t>New york State bridge authority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Mid-Hudson Bridge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170904"/>
            <a:ext cx="5054808" cy="288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5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old is the Mid-Hudson Bridge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610600" cy="152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84 years old, the bridge opened August 25</a:t>
            </a:r>
            <a:r>
              <a:rPr lang="en-US" baseline="30000" dirty="0" smtClean="0"/>
              <a:t>th</a:t>
            </a:r>
            <a:r>
              <a:rPr lang="en-US" dirty="0" smtClean="0"/>
              <a:t> 1930.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68408"/>
            <a:ext cx="3086213" cy="2898654"/>
          </a:xfrm>
          <a:prstGeom prst="rect">
            <a:avLst/>
          </a:prstGeom>
        </p:spPr>
      </p:pic>
      <p:pic>
        <p:nvPicPr>
          <p:cNvPr id="5" name="Picture 2" descr="G:\Graphics and Photos\Bridge Photos\MHB\A Collection\MHB WEBSITE PHOTOS\MHB Historic East Pl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08206"/>
            <a:ext cx="3124200" cy="301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16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bridge is the Mid-Hudson?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0" y="5562600"/>
            <a:ext cx="3127248" cy="60655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Suspension Bridge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399"/>
            <a:ext cx="7579898" cy="26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8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454152"/>
          </a:xfrm>
        </p:spPr>
        <p:txBody>
          <a:bodyPr>
            <a:noAutofit/>
          </a:bodyPr>
          <a:lstStyle/>
          <a:p>
            <a:r>
              <a:rPr lang="en-US" sz="2500" dirty="0" smtClean="0"/>
              <a:t>The Mid-Hudson Bridge is also home to Peregrine Falcons…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805788"/>
            <a:ext cx="8503920" cy="530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Our bridges provide a safe home for these endangered birds.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55064"/>
            <a:ext cx="4340352" cy="3255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2484120"/>
            <a:ext cx="4358205" cy="326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56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Mid-Hudson Bridge</vt:lpstr>
      <vt:lpstr>How old is the Mid-Hudson Bridge ?</vt:lpstr>
      <vt:lpstr>What type of bridge is the Mid-Hudson?</vt:lpstr>
      <vt:lpstr>The Mid-Hudson Bridge is also home to Peregrine Falcons…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Mid-Hudson Bridge</dc:title>
  <dc:creator>Sparacino, Jacqueline</dc:creator>
  <cp:lastModifiedBy>Sparacino, Jacqueline</cp:lastModifiedBy>
  <cp:revision>2</cp:revision>
  <dcterms:created xsi:type="dcterms:W3CDTF">2014-12-16T15:30:49Z</dcterms:created>
  <dcterms:modified xsi:type="dcterms:W3CDTF">2014-12-16T15:41:20Z</dcterms:modified>
</cp:coreProperties>
</file>