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2E09E35-0C2D-45BD-BE5B-EB66FFB28D44}" type="datetimeFigureOut">
              <a:rPr lang="en-US" smtClean="0"/>
              <a:t>12/18/2014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958CE2-A7AA-4D29-AF62-83659EF2FCF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81000"/>
          </a:xfrm>
        </p:spPr>
        <p:txBody>
          <a:bodyPr/>
          <a:lstStyle/>
          <a:p>
            <a:r>
              <a:rPr lang="en-US" dirty="0" smtClean="0"/>
              <a:t>New York state bridge authority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Kingston-</a:t>
            </a:r>
            <a:r>
              <a:rPr lang="en-US" dirty="0" err="1" smtClean="0"/>
              <a:t>Rhinecliff</a:t>
            </a:r>
            <a:r>
              <a:rPr lang="en-US" dirty="0" smtClean="0"/>
              <a:t> Bridge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58"/>
          <a:stretch/>
        </p:blipFill>
        <p:spPr>
          <a:xfrm>
            <a:off x="2590800" y="3276600"/>
            <a:ext cx="4201886" cy="289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671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old is the Kingston-</a:t>
            </a:r>
            <a:r>
              <a:rPr lang="en-US" dirty="0" err="1" smtClean="0"/>
              <a:t>Rhinecliff</a:t>
            </a:r>
            <a:r>
              <a:rPr lang="en-US" dirty="0" smtClean="0"/>
              <a:t> Bridge?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62200" y="5867400"/>
            <a:ext cx="4660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57 years old, it opened on February 2</a:t>
            </a:r>
            <a:r>
              <a:rPr lang="en-US" baseline="30000" dirty="0" smtClean="0"/>
              <a:t>nd</a:t>
            </a:r>
            <a:r>
              <a:rPr lang="en-US" dirty="0" smtClean="0"/>
              <a:t> 1957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00200"/>
            <a:ext cx="2840736" cy="22606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" t="3204" r="2165" b="3299"/>
          <a:stretch/>
        </p:blipFill>
        <p:spPr>
          <a:xfrm>
            <a:off x="4103914" y="1948543"/>
            <a:ext cx="4376057" cy="349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47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type of bridge is this?</a:t>
            </a:r>
            <a:endParaRPr lang="en-US" dirty="0"/>
          </a:p>
        </p:txBody>
      </p:sp>
      <p:pic>
        <p:nvPicPr>
          <p:cNvPr id="1026" name="Picture 2" descr="http://www.mrdbridges.com/bridgesImagesMain/engineerA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40" y="2072640"/>
            <a:ext cx="5774264" cy="2286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421723" y="5481280"/>
            <a:ext cx="5028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Continuous Under-Deck Truss</a:t>
            </a:r>
          </a:p>
        </p:txBody>
      </p:sp>
    </p:spTree>
    <p:extLst>
      <p:ext uri="{BB962C8B-B14F-4D97-AF65-F5344CB8AC3E}">
        <p14:creationId xmlns:p14="http://schemas.microsoft.com/office/powerpoint/2010/main" val="317918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long is the bridge?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25240" y="5562600"/>
            <a:ext cx="1718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7,793 feet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28800"/>
            <a:ext cx="3886200" cy="31089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865548"/>
            <a:ext cx="3840265" cy="30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300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</TotalTime>
  <Words>42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Kingston-Rhinecliff Bridge</vt:lpstr>
      <vt:lpstr>How old is the Kingston-Rhinecliff Bridge?</vt:lpstr>
      <vt:lpstr>What type of bridge is this?</vt:lpstr>
      <vt:lpstr>How long is the bridge?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Kingston-Rhinecliff Bridge</dc:title>
  <dc:creator>Sparacino, Jacqueline</dc:creator>
  <cp:lastModifiedBy>Sparacino, Jacqueline</cp:lastModifiedBy>
  <cp:revision>2</cp:revision>
  <dcterms:created xsi:type="dcterms:W3CDTF">2014-12-18T13:55:04Z</dcterms:created>
  <dcterms:modified xsi:type="dcterms:W3CDTF">2014-12-18T14:05:47Z</dcterms:modified>
</cp:coreProperties>
</file>