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1A65-E4CB-4B53-ADD7-559E2C0DBB1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B6EBCE-9F26-46B8-9660-9C37CFA74D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1A65-E4CB-4B53-ADD7-559E2C0DBB1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EBCE-9F26-46B8-9660-9C37CFA74D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AB6EBCE-9F26-46B8-9660-9C37CFA74D2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1A65-E4CB-4B53-ADD7-559E2C0DBB1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1A65-E4CB-4B53-ADD7-559E2C0DBB1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AB6EBCE-9F26-46B8-9660-9C37CFA74D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1A65-E4CB-4B53-ADD7-559E2C0DBB1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B6EBCE-9F26-46B8-9660-9C37CFA74D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3681A65-E4CB-4B53-ADD7-559E2C0DBB1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EBCE-9F26-46B8-9660-9C37CFA74D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1A65-E4CB-4B53-ADD7-559E2C0DBB1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AB6EBCE-9F26-46B8-9660-9C37CFA74D2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1A65-E4CB-4B53-ADD7-559E2C0DBB1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AB6EBCE-9F26-46B8-9660-9C37CFA74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1A65-E4CB-4B53-ADD7-559E2C0DBB1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B6EBCE-9F26-46B8-9660-9C37CFA74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B6EBCE-9F26-46B8-9660-9C37CFA74D2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1A65-E4CB-4B53-ADD7-559E2C0DBB1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AB6EBCE-9F26-46B8-9660-9C37CFA74D2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3681A65-E4CB-4B53-ADD7-559E2C0DBB1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3681A65-E4CB-4B53-ADD7-559E2C0DBB1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B6EBCE-9F26-46B8-9660-9C37CFA74D2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81000"/>
          </a:xfrm>
        </p:spPr>
        <p:txBody>
          <a:bodyPr/>
          <a:lstStyle/>
          <a:p>
            <a:r>
              <a:rPr lang="en-US" dirty="0" smtClean="0"/>
              <a:t>New york state bridge authority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Newburgh-Beacon Bridge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0040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5181600"/>
            <a:ext cx="8503920" cy="10637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Newburgh-Beacon Bridge is two spans. The second span was opened 17 years after the first.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7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did these bridge spans open?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5352514"/>
            <a:ext cx="4114800" cy="8480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North Span: </a:t>
            </a:r>
            <a:r>
              <a:rPr lang="en-US" sz="2000" dirty="0" err="1" smtClean="0"/>
              <a:t>Novemeber</a:t>
            </a:r>
            <a:r>
              <a:rPr lang="en-US" sz="2000" dirty="0" smtClean="0"/>
              <a:t>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1963 </a:t>
            </a:r>
          </a:p>
          <a:p>
            <a:pPr marL="0" indent="0" algn="ctr">
              <a:buNone/>
            </a:pPr>
            <a:r>
              <a:rPr lang="en-US" sz="2000" dirty="0" smtClean="0"/>
              <a:t>51 years ago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73040" y="5352514"/>
            <a:ext cx="339387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South Span: November 1</a:t>
            </a:r>
            <a:r>
              <a:rPr lang="en-US" baseline="30000" dirty="0" smtClean="0"/>
              <a:t>st</a:t>
            </a:r>
            <a:r>
              <a:rPr lang="en-US" dirty="0" smtClean="0"/>
              <a:t> 1980</a:t>
            </a:r>
          </a:p>
          <a:p>
            <a:pPr algn="ctr"/>
            <a:r>
              <a:rPr lang="en-US" dirty="0" smtClean="0"/>
              <a:t>34 </a:t>
            </a:r>
            <a:r>
              <a:rPr lang="en-US" sz="2000" dirty="0" smtClean="0"/>
              <a:t>years</a:t>
            </a:r>
            <a:r>
              <a:rPr lang="en-US" dirty="0" smtClean="0"/>
              <a:t> ago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3659686" cy="296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71" y="1981200"/>
            <a:ext cx="3895996" cy="29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1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od bridge is the Newburgh-Beacon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0" y="5638800"/>
            <a:ext cx="3813048" cy="6065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Cantilever Truss Bridge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6705600" cy="30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9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that cross The Newburgh-Beacon Bridge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96845" y="2445425"/>
            <a:ext cx="2441448" cy="6065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Racing Teams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2961">
            <a:off x="598920" y="2006487"/>
            <a:ext cx="5593351" cy="2090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038601"/>
            <a:ext cx="4753973" cy="224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720">
            <a:off x="674682" y="1810042"/>
            <a:ext cx="3689142" cy="2451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468" y="1600200"/>
            <a:ext cx="3040175" cy="2280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038599"/>
            <a:ext cx="5348478" cy="2296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798271">
            <a:off x="767970" y="1837477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Turkey Hill Ice Cream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69103" y="1672069"/>
            <a:ext cx="1890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Snow Boots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2888" y="4177770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Boats!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39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Meanwhile, under the bridge…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7"/>
          <a:stretch/>
        </p:blipFill>
        <p:spPr>
          <a:xfrm>
            <a:off x="5299362" y="1530504"/>
            <a:ext cx="3467101" cy="2200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951094"/>
            <a:ext cx="3051463" cy="2288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53"/>
          <a:stretch/>
        </p:blipFill>
        <p:spPr>
          <a:xfrm>
            <a:off x="1488606" y="4114800"/>
            <a:ext cx="3810756" cy="2124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57200" y="1530504"/>
            <a:ext cx="3684162" cy="24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7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</TotalTime>
  <Words>88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Civic</vt:lpstr>
      <vt:lpstr>Newburgh-Beacon Bridge</vt:lpstr>
      <vt:lpstr>Did you know?</vt:lpstr>
      <vt:lpstr>When did these bridge spans open?</vt:lpstr>
      <vt:lpstr>What type od bridge is the Newburgh-Beacon ?</vt:lpstr>
      <vt:lpstr>Things that cross The Newburgh-Beacon Bridge </vt:lpstr>
      <vt:lpstr>PowerPoint Presentation</vt:lpstr>
      <vt:lpstr>Meanwhile, under the bridge…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Newburgh-Beacon Bridge</dc:title>
  <dc:creator>Sparacino, Jacqueline</dc:creator>
  <cp:lastModifiedBy>Sparacino, Jacqueline</cp:lastModifiedBy>
  <cp:revision>3</cp:revision>
  <dcterms:created xsi:type="dcterms:W3CDTF">2014-12-16T15:42:02Z</dcterms:created>
  <dcterms:modified xsi:type="dcterms:W3CDTF">2014-12-16T16:23:31Z</dcterms:modified>
</cp:coreProperties>
</file>